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Average"/>
      <p:regular r:id="rId11"/>
    </p:embeddedFont>
    <p:embeddedFont>
      <p:font typeface="Oswald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EF3B367-B99B-48E1-B48B-42A1960E3E07}">
  <a:tblStyle styleId="{2EF3B367-B99B-48E1-B48B-42A1960E3E0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verage-regular.fntdata"/><Relationship Id="rId10" Type="http://schemas.openxmlformats.org/officeDocument/2006/relationships/slide" Target="slides/slide4.xml"/><Relationship Id="rId13" Type="http://schemas.openxmlformats.org/officeDocument/2006/relationships/font" Target="fonts/Oswald-bold.fntdata"/><Relationship Id="rId12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00a5034eed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00a5034eed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0a5034eed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0a5034eed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0a5034eed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0a5034ee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 2: Fine Dining Restaurant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Fox Wihlborg, Quashawn Turner, and Silvana Barrera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Idea: Fine Dining Restaurant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Steps for starting a fine dining restaurant</a:t>
            </a:r>
            <a:endParaRPr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Plan business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Form a legal entity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Register for taxes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Open business account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Set-up </a:t>
            </a:r>
            <a:r>
              <a:rPr lang="en"/>
              <a:t>accounting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Obtain permits/licenses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Obtain business insurance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Define brand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Create website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/>
              <a:t>Business phone set-up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(TRUic, 2021)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5725" y="820825"/>
            <a:ext cx="3774726" cy="381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our fixed and variable costs?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Fixed costs include rent, mortgage, salaries, loan payments, license fees, and insurance premiums. These costs are easier to budget for when opening a restaurant because they don’t fluctuate much each month.</a:t>
            </a:r>
            <a:endParaRPr sz="2000"/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0"/>
              <a:t>Variable costs include food, hourly wages, and utilities. These costs are harder to predict when opening a restaurant because they vary according to output. After several months, you’ll know what to expect each month (Darlington, 2021).</a:t>
            </a:r>
            <a:endParaRPr sz="20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The following table is utilizing $30 for fixed and variable costs. In addition </a:t>
            </a:r>
            <a:r>
              <a:rPr lang="en" sz="2000"/>
              <a:t>average</a:t>
            </a:r>
            <a:r>
              <a:rPr lang="en" sz="2000"/>
              <a:t> market price per meal being $21. TC=FC+VC and Total Revenue=Output*Market Price ($21). Total Profit is found by </a:t>
            </a:r>
            <a:r>
              <a:rPr lang="en" sz="2000"/>
              <a:t>subtracting</a:t>
            </a:r>
            <a:r>
              <a:rPr lang="en" sz="2000"/>
              <a:t> TC from TR.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Fixed and Variable Costs Table</a:t>
            </a:r>
            <a:endParaRPr/>
          </a:p>
        </p:txBody>
      </p:sp>
      <p:graphicFrame>
        <p:nvGraphicFramePr>
          <p:cNvPr id="79" name="Google Shape;79;p16"/>
          <p:cNvGraphicFramePr/>
          <p:nvPr/>
        </p:nvGraphicFramePr>
        <p:xfrm>
          <a:off x="311600" y="101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{2EF3B367-B99B-48E1-B48B-42A1960E3E07}</a:tableStyleId>
              </a:tblPr>
              <a:tblGrid>
                <a:gridCol w="831950"/>
                <a:gridCol w="532550"/>
                <a:gridCol w="443125"/>
                <a:gridCol w="382850"/>
                <a:gridCol w="472275"/>
                <a:gridCol w="532550"/>
                <a:gridCol w="532550"/>
                <a:gridCol w="532550"/>
                <a:gridCol w="532550"/>
                <a:gridCol w="532550"/>
                <a:gridCol w="532550"/>
                <a:gridCol w="532550"/>
                <a:gridCol w="532550"/>
                <a:gridCol w="532550"/>
                <a:gridCol w="532550"/>
                <a:gridCol w="532550"/>
              </a:tblGrid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Output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Fixed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Cost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Variable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Cost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114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134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156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206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Total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Cost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74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126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144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164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236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Total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Rev.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126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147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168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189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231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252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273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294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6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Total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Profits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-21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-6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highlight>
                            <a:srgbClr val="0000FF"/>
                          </a:highlight>
                        </a:rPr>
                        <a:t>67</a:t>
                      </a:r>
                      <a:endParaRPr>
                        <a:solidFill>
                          <a:schemeClr val="dk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